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E08B-1C35-4104-B473-EB5D76530439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A6D9-057D-474C-A393-0D22BC9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Levitan_ozero28.JPG?uselang=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7774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6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«Познаю искусство – узнаю себя»</a:t>
            </a:r>
            <a:endParaRPr lang="ru-RU" sz="36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850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в 6 классе на основе дистанционных курсов Русского музея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ЭЛЕКТИВЫ\Дистанционные курсы\Проект Шедевры\для психологического занятия\А. Левитин Теплый де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5289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ЭЛЕКТИВЫ\Дистанционные курсы\Проект Шедевры\для психологического занятия\Мыльников Вер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2416" y="129654"/>
            <a:ext cx="2034858" cy="20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ЭЛЕКТИВЫ\Дистанционные курсы\Проект Шедевры\для психологического занятия\Корин Александр Невск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8500" y="2622695"/>
            <a:ext cx="1778774" cy="35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ЭЛЕКТИВЫ\Дистанционные курсы\Проект Шедевры\для психологического занятия\-А.А. Прощание.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4" y="4363258"/>
            <a:ext cx="2490843" cy="24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ЭЛЕКТИВЫ\Дистанционные курсы\Проект Шедевры\для психологического занятия\Дейнека Будущие лётчи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40952"/>
            <a:ext cx="3027028" cy="24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4415" y="-72966"/>
            <a:ext cx="505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часть проекта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«Познаю искусство – узнаю себя»   (чувствую – осознаю – выражаю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781121"/>
              </p:ext>
            </p:extLst>
          </p:nvPr>
        </p:nvGraphicFramePr>
        <p:xfrm>
          <a:off x="1960399" y="1196753"/>
          <a:ext cx="5318101" cy="3153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8101"/>
              </a:tblGrid>
              <a:tr h="365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персонаж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9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ещё изображено на картине (описание деталей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7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Чувства и эмоции главного героя картины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 облике героя передаёт его мысли, чувства 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(поза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жесты, мимика, движение или статика, цвет и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свет, предметные действия, дистанция с людьми  и предметами)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чувства к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96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мысли и чувства (или как я воспринимаю мысли и чувства художника)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166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работы с другими дистанционными курсами Русского музея  и создания новых проектов на их основе.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81699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«Познаю искусство – узнаю себя»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творческий, индивидуально-групповой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эмоционально-ценностному восприятию школьни­ками отечественного и всемирного культурного на­следия, а себя - как носителей традиций мировой культуры.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пониманию учащимися ценности (значимости) петербургского насле­дия как части всемирного, для чего необходи­мо расширить имеющиеся у них знания:  о петербургских музейных экспозициях, памятниках городской среды и традициях, имеющих «связь» с культурой других вре­мен и народов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обучающихся эстетическое восприятие и художественный способ познания мира, сложение ценностных ориентиров в сфере искусства и культуры;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учащихся к познанию собственного 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поэтапное развитие визуального мышления;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способности и сформировать соответствующие навыки межличностного общения через общение с произведением искусства;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способности понимать искусство в его социальном, историческом и личностном контексте;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художественный вкус и  способности критического мышления;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зрительскую и музейную культуру;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способствовать освоению современных средств коммуникации.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выражение собственного эмоционального и чувственного восприятия художественного образа.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745657"/>
              </p:ext>
            </p:extLst>
          </p:nvPr>
        </p:nvGraphicFramePr>
        <p:xfrm>
          <a:off x="116732" y="476672"/>
          <a:ext cx="9001000" cy="578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3539"/>
                <a:gridCol w="1080705"/>
                <a:gridCol w="1536756"/>
              </a:tblGrid>
              <a:tr h="374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действий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01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 этап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570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1.Самоопределение будущих участников проектирования по теме проекта. Создание творческой группы.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2.Определение целей, согласование их.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Знакомство с дистанционной формой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Регистрация на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«Музейный центр дистанционного обучения Русского музея»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5.. Выработка идеи создания творческого продукта (электронная форма)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«Музейного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дистанционного обучения Русского музея»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этап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60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Планирование индивидуальной и групповой работы.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Освоение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дистанцонного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курса "Шедевры изобразительного искусства в музеях России" каждым участником проекта.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Участие в психологическом тренинге (школьный психолог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Антоненкова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 В.).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каждым участником своей части проекта.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Соединение индивидуальных частей проекта в единое целое (создание творческого продукта)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- март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«Музейного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дистанционного обучения Русского музея»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0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Завершающий этап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02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1.Защита проекта. Представление результатов - выступление творческой группы на Малых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Игнатьевских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чтениях.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Оценка (рефлексия)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Публикация проектного продукта в Школьной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блогосфере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на сайте Российского центра музейной педагогики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26432"/>
            <a:ext cx="335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228600" algn="just"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проекта.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98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6250"/>
            <a:ext cx="9036496" cy="58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7534" y="116632"/>
            <a:ext cx="568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Создан дистанционный ресурс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090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24" y="0"/>
            <a:ext cx="6312216" cy="38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:\ЭЛЕКТИВЫ\Дистанционные курсы\Проект Шедевры\Снимок Пр Шед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801" y="3240828"/>
            <a:ext cx="5950199" cy="36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777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ЭЛЕКТИВЫ\Дистанционные курсы\Проект Шедевры\для психологического занятия\А.Пластов Юность (отдых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8655"/>
            <a:ext cx="3997119" cy="32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2768" y="182482"/>
            <a:ext cx="349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психологом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679"/>
            <a:ext cx="50040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агрессия, апатия, азарт, альтруизм,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аскетизм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безволие, бездушность, безжалостность, беззаботность, безмятежность, безразличие, безучастность, безнадёжность, бескорыстие, беспощадность, брезгливость, бесстрашие, благожелательность, блаженство, бодрость, благодарность, бешенство, боль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вдохновение, веселье, вина, восторг, влюблённость, возмущение, воодушевление, восхищение, враждебность, высокомерие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гнев, гордость, гордыня, горе,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двойственность, доверие, досада, достоинство,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жадность, жалость 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забота, зависть, замешательство, замкнутость, заносчивость, застенчивость, злорадство,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изумление, интерес,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4416107"/>
            <a:ext cx="235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ластов «Юность»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2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ЭЛЕКТИВЫ\Дистанционные курсы\Проект Шедевры\для психологического занятия\Opyat_dvo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9" y="-20256"/>
            <a:ext cx="2657244" cy="29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0"/>
            <a:ext cx="4163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психологом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(чувствую-осознаю-выражаю)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9974561"/>
              </p:ext>
            </p:extLst>
          </p:nvPr>
        </p:nvGraphicFramePr>
        <p:xfrm>
          <a:off x="2555776" y="1411035"/>
          <a:ext cx="6508828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124"/>
                <a:gridCol w="1198915"/>
                <a:gridCol w="1368721"/>
                <a:gridCol w="1627358"/>
                <a:gridCol w="1113710"/>
              </a:tblGrid>
              <a:tr h="348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Герой сюжета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чувства и эмоции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Выразительные средства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облика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чувства к герою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696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Стыд, вина, обречённость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Смотрит в сторону, расстроенное лицо, понурая фигура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успел раздеться, из портфеля торчит конёк, портфель перевязан бечёвкой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Жалость, сопереживание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870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Печаль, она расстроена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Укоризненный взгляд, скорбное выражение лица, сложенные руки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Кухонный фартук, чёрная юбка, тапочки, волосы собраны под платком, сидит  в усталой позе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сочувствие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1218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сестра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Негодование, гнев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Негодующий взгляд, строгий наклон головы, сжатые губы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форма, аккуратно повязан пионерский галстук, держит в руках тетради, на стуле рядом портфель, из которого виден учебник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Неприязнь,  понимание её реакции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870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брат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Злорадство, непосредственность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Подъехал к маме на велосипеде, коротко стрижен, ясный взгляд, детская одежда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Ехидное выражение лица, злорадная ухмылка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мне не нравится, хотя его реакция понятна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522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Любовь, радость, преданность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Встала на задние лапы, приветствует хозяина, машет хвостом, преданно на него смотрит, хочет лизнуть 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Симпатия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0943" y="764704"/>
            <a:ext cx="512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Фёдора Решетникова «Опять двойка»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807" y="3623997"/>
            <a:ext cx="2655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мысли и чувства (или как я воспринимаю мысли и чувства художника)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эта картина.  Художник изобразил хорошую семью, в которой все её члены явно неравнодушны друг к другу.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32321"/>
            <a:ext cx="889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сочувствует своему герою, показывает, что тот полностью осознал свою вину. В то же время он сочувствует матери, которой тяжело воспитывать троих детей, которая очень расстроена очередной двойкой, но, тем не менее, любит своего непутёвого сына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45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36" y="0"/>
            <a:ext cx="9145335" cy="705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Русского музея.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Шедевр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произведение искусства, которое: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 и неповторимо,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 выражает дар создавшего его художника,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высшее мастерство художника,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неисчерпаемым смыслом,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 раскрывается каждому поколению людей.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шедевр – широко признанный художественный образ.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 это возникают возражения: разве невозможно существовать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неведомому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шедевру? и разве человек должен учитывать чужую точку зрения, когда он судит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произведение искусства (кроме представленных в дистанционном курсе), которое ты мог бы назвать шедевром. Опиши это произведение, объясни, почему ты считаешь, что это шедевр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человека наполнена разными чувствами. Искусство помогает сделать наш чувственный мир богаче. Если ты считаешь себя человеком чувства, тебе не трудно будет  найти произведение искусства, которое вызывает у тебя какое-то чувство. Попробуй объяснить, почему именно это ты почувствовал, воспринимая художественный образ.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поиск даётся трудно, обрати внимание на одну из предложенных работ: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Левитан «Озеро»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Дейнека «Оборона Севастополя»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Кустодиев «Утро»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Коржев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«Поднимающий знамя»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Левитин  «Тёплый день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52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88640"/>
            <a:ext cx="6448723" cy="4131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И.И. Левитан «Озеро» ГРМ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(Задание 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Сорокин Артём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Levitan ozero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355976" cy="306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95936" y="1772816"/>
            <a:ext cx="5148064" cy="396044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Картина И.И. Левитана «Озеро» вызывает у меня чувство умиротворения, спокойствия, светлой радости. Она ассоциируется у меня с летними каникулами, с моей обычной летней поездкой к дедушке и бабушке, которых я очень люблю. Кроме этого, мне кажется, что у любого русского человека при взгляде на эту картину появляется щемящее чувство тоски по своей «малой» родине.. Я очень люблю такие тихие непритязательные пейзажи, затрагивающие сокровенные струны любой русской души.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59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920</Words>
  <Application>Microsoft Office PowerPoint</Application>
  <PresentationFormat>Экран (4:3)</PresentationFormat>
  <Paragraphs>132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школа 238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238</dc:creator>
  <cp:lastModifiedBy>Школа</cp:lastModifiedBy>
  <cp:revision>10</cp:revision>
  <dcterms:created xsi:type="dcterms:W3CDTF">2017-05-27T08:25:34Z</dcterms:created>
  <dcterms:modified xsi:type="dcterms:W3CDTF">2017-04-27T05:09:08Z</dcterms:modified>
</cp:coreProperties>
</file>