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836DC-0170-47D7-A77A-106BB63BB0B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778CC6-4464-4104-9512-2DC4DB87B4D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6050" y="1246164"/>
            <a:ext cx="2463781" cy="1582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ИНФОРМАЦИОННЫХ ТЕХНОЛОГИЙ ПРИ ПОДГОТОВКЕ УЧАЩИХСЯ К ГОСУДАРСТВЕННОЙ АТТЕСТАЦИИ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СОЗДАНИЕ ВЕБИНАРНОГО КУРСА «ЭКСПРЕСС ПОДГОТОВКА К ОГЭ ПО ФИЗИКЕ»                                       АВТОР - УЧИТЕЛЬ ФИЗИКИ ГБОУ СОШ-238 ШИШКОВСКАЯ И.В.</a:t>
            </a:r>
            <a:endParaRPr lang="ru-RU" dirty="0"/>
          </a:p>
        </p:txBody>
      </p:sp>
      <p:pic>
        <p:nvPicPr>
          <p:cNvPr id="7" name="Рисунок 6" descr="мой вариан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76" r="108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596336" cy="61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9136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РЕЗУЛЬТАТ ИСПОЛЬЗОВАНИЯ ВЕБИНАРНОЙ ТЕХНОЛОГИИ В КУРСЕ «ЭКСПРЕСС-ПОДОТОВКА К ОГЭ ПО ФИЗИКЕ»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короткие сроки повторили и систематизировали материал 7-9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Необходимый учебный материал воспринимается как единое целое, а не как отрывочные знания по физике.</a:t>
            </a:r>
          </a:p>
          <a:p>
            <a:r>
              <a:rPr lang="ru-RU" dirty="0" smtClean="0"/>
              <a:t>3. Курс позволил снять страх перед предстоящим экзаменом и обрести уверенность в своих силах.</a:t>
            </a:r>
          </a:p>
          <a:p>
            <a:r>
              <a:rPr lang="ru-RU" dirty="0" smtClean="0"/>
              <a:t>4. Учащиеся психологически готовы к экзамену по физике в формате ОГЭ.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репетиционного экзамена по физике в формате ОГЭ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Всего сдавали экзамен 5 учащихся.</a:t>
            </a:r>
          </a:p>
          <a:p>
            <a:r>
              <a:rPr lang="ru-RU" dirty="0" smtClean="0"/>
              <a:t>Из них на оценку «хорошо» сдали 4 человека.</a:t>
            </a:r>
          </a:p>
          <a:p>
            <a:r>
              <a:rPr lang="ru-RU" dirty="0" smtClean="0"/>
              <a:t>На оценку «удовлетворительно» - 1 человек.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5"/>
            <a:ext cx="4038600" cy="3732209"/>
          </a:xfrm>
        </p:spPr>
      </p:pic>
    </p:spTree>
    <p:extLst>
      <p:ext uri="{BB962C8B-B14F-4D97-AF65-F5344CB8AC3E}">
        <p14:creationId xmlns:p14="http://schemas.microsoft.com/office/powerpoint/2010/main" val="23002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Самый главный вывод, который сделали учащиеся: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32" y="1935163"/>
            <a:ext cx="6514935" cy="4389437"/>
          </a:xfrm>
        </p:spPr>
      </p:pic>
    </p:spTree>
    <p:extLst>
      <p:ext uri="{BB962C8B-B14F-4D97-AF65-F5344CB8AC3E}">
        <p14:creationId xmlns:p14="http://schemas.microsoft.com/office/powerpoint/2010/main" val="23896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96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28431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АКТУАЛЬНОСТЬ СОЗДАНИЯ КУРСА</a:t>
            </a:r>
            <a:endParaRPr lang="ru-RU" sz="2800" dirty="0"/>
          </a:p>
        </p:txBody>
      </p:sp>
      <p:pic>
        <p:nvPicPr>
          <p:cNvPr id="17" name="Содержимое 16" descr="егэ и ги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4864"/>
            <a:ext cx="4316288" cy="3447430"/>
          </a:xfrm>
        </p:spPr>
      </p:pic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 smtClean="0"/>
              <a:t>1. Использование новейших современных технологий.</a:t>
            </a:r>
          </a:p>
          <a:p>
            <a:r>
              <a:rPr lang="ru-RU" sz="4300" dirty="0" smtClean="0"/>
              <a:t>2. Недостаток учебного времени для серьезной подготовки к ГИА.</a:t>
            </a:r>
          </a:p>
          <a:p>
            <a:r>
              <a:rPr lang="ru-RU" sz="4300" dirty="0" smtClean="0"/>
              <a:t>3. Индивидуальные запросы и потребности учащихся.</a:t>
            </a:r>
            <a:r>
              <a:rPr lang="ru-RU" sz="4300" dirty="0"/>
              <a:t> </a:t>
            </a:r>
            <a:endParaRPr lang="ru-RU" sz="4300" dirty="0" smtClean="0"/>
          </a:p>
          <a:p>
            <a:r>
              <a:rPr lang="ru-RU" sz="4300" dirty="0" smtClean="0"/>
              <a:t>4. Актуальность </a:t>
            </a:r>
            <a:r>
              <a:rPr lang="ru-RU" sz="4300" dirty="0"/>
              <a:t>данного курса обусловлена и тем, что каждый учитель, ученик, его родители и школа в целом заинтересованы в успехе на государственном экзамене. Одна из необходимых предпосылок этого успеха – умелая организация подготовки к данной форме итоговой аттестации. </a:t>
            </a:r>
            <a:endParaRPr lang="ru-RU" sz="4300" dirty="0" smtClean="0"/>
          </a:p>
          <a:p>
            <a:r>
              <a:rPr lang="ru-RU" sz="4300" dirty="0" smtClean="0"/>
              <a:t>5. Данный курс подготовки </a:t>
            </a:r>
            <a:r>
              <a:rPr lang="ru-RU" sz="4300" dirty="0"/>
              <a:t>к ОГЭ по физике для определенной группы школьников становится просто необходимым: он заменяет дополнительные платные услуги, репетиторство. Таким образом, практическая значимость данного </a:t>
            </a:r>
            <a:r>
              <a:rPr lang="ru-RU" sz="4300" dirty="0" smtClean="0"/>
              <a:t>курса достаточна </a:t>
            </a:r>
            <a:r>
              <a:rPr lang="ru-RU" sz="4300" dirty="0"/>
              <a:t>велика. </a:t>
            </a:r>
            <a:endParaRPr lang="ru-RU" sz="4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КУРСА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Цель курса </a:t>
            </a:r>
            <a:r>
              <a:rPr lang="ru-RU" dirty="0"/>
              <a:t>– </a:t>
            </a:r>
            <a:r>
              <a:rPr lang="ru-RU" i="1" dirty="0"/>
              <a:t>углубить и расширить знания и умения по физике, позволяющие</a:t>
            </a:r>
          </a:p>
          <a:p>
            <a:r>
              <a:rPr lang="ru-RU" i="1" dirty="0"/>
              <a:t>получить качественные результаты на ОГЭ. </a:t>
            </a:r>
            <a:r>
              <a:rPr lang="ru-RU" dirty="0"/>
              <a:t>Другими словами цель курса можно</a:t>
            </a:r>
          </a:p>
          <a:p>
            <a:r>
              <a:rPr lang="ru-RU" dirty="0"/>
              <a:t>определить как качественную подготовку учащихся к ОГЭ по физике.</a:t>
            </a:r>
          </a:p>
          <a:p>
            <a:r>
              <a:rPr lang="ru-RU" dirty="0"/>
              <a:t>Для достижения поставленной цели необходимо решить ряд организационных,</a:t>
            </a:r>
          </a:p>
          <a:p>
            <a:r>
              <a:rPr lang="ru-RU" dirty="0"/>
              <a:t>дидактических, образовательных задач.</a:t>
            </a:r>
          </a:p>
        </p:txBody>
      </p:sp>
      <p:pic>
        <p:nvPicPr>
          <p:cNvPr id="7" name="Содержимое 6" descr="ОГЭ-2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2242" y="1920875"/>
            <a:ext cx="305051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 КУРСА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6131024" cy="4937915"/>
          </a:xfrm>
        </p:spPr>
        <p:txBody>
          <a:bodyPr>
            <a:noAutofit/>
          </a:bodyPr>
          <a:lstStyle/>
          <a:p>
            <a:endParaRPr lang="ru-RU" sz="1400" dirty="0"/>
          </a:p>
          <a:p>
            <a:r>
              <a:rPr lang="ru-RU" sz="1400" dirty="0"/>
              <a:t>1</a:t>
            </a:r>
            <a:r>
              <a:rPr lang="ru-RU" sz="1400" dirty="0" smtClean="0"/>
              <a:t>) </a:t>
            </a:r>
            <a:r>
              <a:rPr lang="ru-RU" sz="1400" dirty="0"/>
              <a:t>познакомить учащихся со структурой теста ОГЭ, кодификатором элементов</a:t>
            </a:r>
          </a:p>
          <a:p>
            <a:r>
              <a:rPr lang="ru-RU" sz="1400" dirty="0"/>
              <a:t>содержания, спецификацией экзаменационной работы и подходами к оцениванию работы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2</a:t>
            </a:r>
            <a:r>
              <a:rPr lang="ru-RU" sz="1400" dirty="0" smtClean="0"/>
              <a:t>) </a:t>
            </a:r>
            <a:r>
              <a:rPr lang="ru-RU" sz="1400" dirty="0"/>
              <a:t>актуализировать знания по темам и разделам школьного курса, </a:t>
            </a:r>
            <a:r>
              <a:rPr lang="ru-RU" sz="1400" dirty="0" smtClean="0"/>
              <a:t>систематизировать </a:t>
            </a:r>
            <a:r>
              <a:rPr lang="ru-RU" sz="1400" dirty="0"/>
              <a:t>ранее изученный теоретический материал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3</a:t>
            </a:r>
            <a:r>
              <a:rPr lang="ru-RU" sz="1400" dirty="0" smtClean="0"/>
              <a:t>) </a:t>
            </a:r>
            <a:r>
              <a:rPr lang="ru-RU" sz="1400" dirty="0"/>
              <a:t>выработать у учащихся собственную стратегию выполнения экзаменационной работы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4</a:t>
            </a:r>
            <a:r>
              <a:rPr lang="ru-RU" sz="1400" dirty="0" smtClean="0"/>
              <a:t>) </a:t>
            </a:r>
            <a:r>
              <a:rPr lang="ru-RU" sz="1400" dirty="0"/>
              <a:t>развивать мотивацию для самостоятельной работы учащихся по выполнению</a:t>
            </a:r>
          </a:p>
          <a:p>
            <a:r>
              <a:rPr lang="ru-RU" sz="1400" dirty="0"/>
              <a:t>тренировочных работ в домашних условиях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 smtClean="0"/>
              <a:t>5) </a:t>
            </a:r>
            <a:r>
              <a:rPr lang="ru-RU" sz="1400" dirty="0"/>
              <a:t>развивать личностные качества школьников: ответственность, аккуратность,</a:t>
            </a:r>
          </a:p>
          <a:p>
            <a:r>
              <a:rPr lang="ru-RU" sz="1400" dirty="0"/>
              <a:t>активность, потребность в саморазвитии.</a:t>
            </a:r>
          </a:p>
        </p:txBody>
      </p:sp>
      <p:pic>
        <p:nvPicPr>
          <p:cNvPr id="5" name="Содержимое 4" descr="как сдать на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704088"/>
            <a:ext cx="2388328" cy="1791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Прогнозируемые результаты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1- </a:t>
            </a:r>
            <a:r>
              <a:rPr lang="ru-RU" dirty="0"/>
              <a:t>Знания основных законов и понятий.</a:t>
            </a:r>
          </a:p>
          <a:p>
            <a:r>
              <a:rPr lang="ru-RU" dirty="0" smtClean="0"/>
              <a:t>2- </a:t>
            </a:r>
            <a:r>
              <a:rPr lang="ru-RU" dirty="0"/>
              <a:t>Успешная самореализация учащихся.</a:t>
            </a:r>
          </a:p>
          <a:p>
            <a:r>
              <a:rPr lang="ru-RU" dirty="0" smtClean="0"/>
              <a:t>3- </a:t>
            </a:r>
            <a:r>
              <a:rPr lang="ru-RU" dirty="0"/>
              <a:t>Опыт работы в коллективе.</a:t>
            </a:r>
          </a:p>
          <a:p>
            <a:r>
              <a:rPr lang="ru-RU" dirty="0" smtClean="0"/>
              <a:t>4- </a:t>
            </a:r>
            <a:r>
              <a:rPr lang="ru-RU" dirty="0"/>
              <a:t>Умение искать, отбирать, оценивать информацию.</a:t>
            </a:r>
          </a:p>
          <a:p>
            <a:r>
              <a:rPr lang="ru-RU" dirty="0" smtClean="0"/>
              <a:t>5- </a:t>
            </a:r>
            <a:r>
              <a:rPr lang="ru-RU" dirty="0"/>
              <a:t>Систематизация знаний.</a:t>
            </a:r>
          </a:p>
          <a:p>
            <a:pPr marL="0" indent="0">
              <a:buNone/>
            </a:pPr>
            <a:r>
              <a:rPr lang="ru-RU" dirty="0" smtClean="0"/>
              <a:t>    6- </a:t>
            </a:r>
            <a:r>
              <a:rPr lang="ru-RU" dirty="0"/>
              <a:t>Опыт составления индивидуальной программы обучения.</a:t>
            </a:r>
          </a:p>
          <a:p>
            <a:r>
              <a:rPr lang="ru-RU" dirty="0"/>
              <a:t>Таким образом, по завершению </a:t>
            </a:r>
            <a:r>
              <a:rPr lang="ru-RU" dirty="0" smtClean="0"/>
              <a:t>курса «</a:t>
            </a:r>
            <a:r>
              <a:rPr lang="ru-RU" dirty="0"/>
              <a:t>Э</a:t>
            </a:r>
            <a:r>
              <a:rPr lang="ru-RU" dirty="0" smtClean="0"/>
              <a:t>кспресс-подготовка к ОГЭ по физике» выпускник </a:t>
            </a:r>
            <a:r>
              <a:rPr lang="ru-RU" dirty="0"/>
              <a:t>должен обладать</a:t>
            </a:r>
          </a:p>
          <a:p>
            <a:r>
              <a:rPr lang="ru-RU" dirty="0"/>
              <a:t>необходимыми навыками для успешного прохождения итоговой аттестации по физике в</a:t>
            </a:r>
          </a:p>
          <a:p>
            <a:r>
              <a:rPr lang="ru-RU" dirty="0"/>
              <a:t>форме ОГЭ и получении результатов в соответствии со своими поставленными целями.</a:t>
            </a:r>
          </a:p>
        </p:txBody>
      </p:sp>
    </p:spTree>
    <p:extLst>
      <p:ext uri="{BB962C8B-B14F-4D97-AF65-F5344CB8AC3E}">
        <p14:creationId xmlns:p14="http://schemas.microsoft.com/office/powerpoint/2010/main" val="35108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КУРСА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800" b="1" i="1" dirty="0" smtClean="0"/>
              <a:t>1 занятие. </a:t>
            </a:r>
            <a:r>
              <a:rPr lang="ru-RU" sz="2800" dirty="0" smtClean="0"/>
              <a:t>Тема: «</a:t>
            </a:r>
            <a:r>
              <a:rPr lang="ru-RU" sz="2800" b="1" i="1" dirty="0" smtClean="0"/>
              <a:t>Алгоритм подготовки к ОГЭ</a:t>
            </a:r>
            <a:r>
              <a:rPr lang="ru-RU" sz="2800" dirty="0" smtClean="0"/>
              <a:t>. Виды физических задач и основные методы их решения на примере тестовых работ» 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2 занятие</a:t>
            </a:r>
            <a:r>
              <a:rPr lang="ru-RU" sz="2800" dirty="0" smtClean="0"/>
              <a:t>. Тема: «Методы решения расчетных и качественных задач по теме </a:t>
            </a:r>
            <a:r>
              <a:rPr lang="ru-RU" sz="2800" b="1" i="1" dirty="0" smtClean="0"/>
              <a:t>Механические явления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3 занятие. </a:t>
            </a:r>
            <a:r>
              <a:rPr lang="ru-RU" sz="2800" dirty="0" smtClean="0"/>
              <a:t>Тема: «Основные понятия и законы темы </a:t>
            </a:r>
            <a:r>
              <a:rPr lang="ru-RU" sz="2800" b="1" i="1" dirty="0" smtClean="0"/>
              <a:t>Тепловые явления. </a:t>
            </a:r>
            <a:r>
              <a:rPr lang="ru-RU" sz="2800" dirty="0" smtClean="0"/>
              <a:t>Примеры решения задач»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4 занятие. </a:t>
            </a:r>
            <a:r>
              <a:rPr lang="ru-RU" sz="2800" dirty="0" smtClean="0"/>
              <a:t>Тема: «</a:t>
            </a:r>
            <a:r>
              <a:rPr lang="ru-RU" sz="2800" b="1" i="1" dirty="0" smtClean="0"/>
              <a:t>Электрические явления.  </a:t>
            </a:r>
            <a:r>
              <a:rPr lang="ru-RU" sz="2800" dirty="0" smtClean="0"/>
              <a:t>Электрический заряд Электрический ток. Характеристики тока. Виды соединений. Электрический ток в различных средах.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5 занятие. </a:t>
            </a:r>
            <a:r>
              <a:rPr lang="ru-RU" sz="2800" dirty="0" smtClean="0"/>
              <a:t>Тема: </a:t>
            </a:r>
            <a:r>
              <a:rPr lang="ru-RU" sz="2800" b="1" i="1" dirty="0" smtClean="0"/>
              <a:t>«Электромагнитные явления</a:t>
            </a:r>
            <a:r>
              <a:rPr lang="ru-RU" sz="2800" dirty="0" smtClean="0"/>
              <a:t>. Магнитное поле постоянного магнита. Явление электромагнитной индукции. Вектор магнитной индукции. Правило буравчика. Правило правой руки. Сила Ампера. Правило левой руки.»</a:t>
            </a:r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2800" b="1" i="1" dirty="0" smtClean="0"/>
              <a:t>6 занятие. </a:t>
            </a:r>
            <a:r>
              <a:rPr lang="ru-RU" sz="2800" dirty="0" smtClean="0"/>
              <a:t>Тема: «Разбор тестовых заданий по теме </a:t>
            </a:r>
            <a:r>
              <a:rPr lang="ru-RU" sz="2800" b="1" i="1" dirty="0" smtClean="0"/>
              <a:t>Геометрическая оптика и Квантовые явления».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i="1" dirty="0" smtClean="0"/>
              <a:t>7 занятие. </a:t>
            </a:r>
            <a:r>
              <a:rPr lang="ru-RU" sz="2800" dirty="0" smtClean="0"/>
              <a:t>Тема: « Разбор решения учебно-тренировочных тестов.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8 занятие. </a:t>
            </a:r>
            <a:r>
              <a:rPr lang="ru-RU" sz="2800" dirty="0" smtClean="0"/>
              <a:t>Тема : «</a:t>
            </a:r>
            <a:r>
              <a:rPr lang="ru-RU" sz="2800" b="1" i="1" dirty="0" smtClean="0"/>
              <a:t>Итоговое тестирование</a:t>
            </a:r>
            <a:r>
              <a:rPr lang="ru-RU" sz="28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117"/>
            <a:ext cx="6912768" cy="57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03991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71667" cy="467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629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ИСПОЛЬЗОВАНИЕ ИНФОРМАЦИОННЫХ ТЕХНОЛОГИЙ ПРИ ПОДГОТОВКЕ УЧАЩИХСЯ К ГОСУДАРСТВЕННОЙ АТТЕСТАЦИИ</vt:lpstr>
      <vt:lpstr>АКТУАЛЬНОСТЬ СОЗДАНИЯ КУРСА</vt:lpstr>
      <vt:lpstr>ЦЕЛЬ КУРСА </vt:lpstr>
      <vt:lpstr>ЗАДАЧИ КУРСА</vt:lpstr>
      <vt:lpstr>Прогнозируемые результаты </vt:lpstr>
      <vt:lpstr>СТРУКТУРА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ИСПОЛЬЗОВАНИЯ ВЕБИНАРНОЙ ТЕХНОЛОГИИ В КУРСЕ «ЭКСПРЕСС-ПОДОТОВКА К ОГЭ ПО ФИЗИКЕ»</vt:lpstr>
      <vt:lpstr>Результаты репетиционного экзамена по физике в формате ОГЭ</vt:lpstr>
      <vt:lpstr>Самый главный вывод, который сделали учащиеся: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ВЕБИНАРНОЙ ТЕХНОЛОГИИ ПРИ ПОДГОТОВКЕ УЧАЩИХСЯ К ЭКЗАМЕНАМ</dc:title>
  <dc:creator>PCPC</dc:creator>
  <cp:lastModifiedBy>51</cp:lastModifiedBy>
  <cp:revision>18</cp:revision>
  <dcterms:created xsi:type="dcterms:W3CDTF">2017-04-26T20:07:06Z</dcterms:created>
  <dcterms:modified xsi:type="dcterms:W3CDTF">2017-04-27T11:12:43Z</dcterms:modified>
</cp:coreProperties>
</file>